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xHmdg7lPUHFHHn2KS1qZHVjVs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idx="10" type="dt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6825" lIns="413650" spcFirstLastPara="1" rIns="413650" wrap="square" tIns="2068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-1149350" lvl="0" marL="457200" marR="0" rtl="0" algn="l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Char char="•"/>
              <a:defRPr b="0" i="0" sz="14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35050" lvl="1" marL="914400" marR="0" rtl="0" algn="l">
              <a:lnSpc>
                <a:spcPct val="100000"/>
              </a:lnSpc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Char char="–"/>
              <a:defRPr b="0" i="0" sz="1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20750" lvl="2" marL="1371600" marR="0" rtl="0" algn="l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Char char="•"/>
              <a:defRPr b="0" i="0" sz="10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00100" lvl="3" marL="18288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–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00100" lvl="4" marL="22860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00100" lvl="5" marL="2743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00100" lvl="6" marL="32004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00100" lvl="7" marL="36576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00100" lvl="8" marL="41148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b="0" i="0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06825" lIns="413650" spcFirstLastPara="1" rIns="413650" wrap="square" tIns="2068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b="0" i="0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/>
        </p:nvSpPr>
        <p:spPr>
          <a:xfrm>
            <a:off x="1408113" y="4600575"/>
            <a:ext cx="30110112" cy="221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6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TÍTULO: </a:t>
            </a:r>
            <a:r>
              <a:rPr b="0" i="0" lang="pt-BR" sz="6500" u="none" cap="none" strike="noStrike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Subtítulo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6500" u="none" cap="none" strike="noStrike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&lt;Título do trabalho Arial ou fonte não serigrafada, negrito, tamanho 72pt, podendo ser reduzido para até 60, caso a quantidade de texto ultrapasse o espaço delimitado&gt;</a:t>
            </a:r>
            <a:endParaRPr b="0" i="0" sz="6500" u="none" cap="none" strike="noStrike">
              <a:solidFill>
                <a:srgbClr val="2121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1408113" y="6988257"/>
            <a:ext cx="30110112" cy="4323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25" lIns="432050" spcFirstLastPara="1" rIns="432050" wrap="square" tIns="21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(1)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NOBRENOME,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(2)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SOBRENOME,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(3)</a:t>
            </a: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(4)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NOBRENOME,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(5)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SOBRENOME, Nome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(6)</a:t>
            </a: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1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pt-BR" sz="4000" u="none" cap="none" strike="noStrike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&lt;Nomes dos autores: Arial ou fonte não serigrafada, negrito, corpo 30 a 40 pt 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Formação acadêmica, Instituição; e endereço eletrônico</a:t>
            </a:r>
            <a:r>
              <a:rPr b="1" baseline="3000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(6)</a:t>
            </a:r>
            <a:r>
              <a:rPr b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pt-BR" sz="4000" u="none" cap="none" strike="noStrike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&lt;unidade acadêmica: Arial ou fonte não serigrafada, regular, corpo 30 a 40pt&gt;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204913" y="17465301"/>
            <a:ext cx="14400212" cy="7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2400" u="none" cap="none" strike="noStrike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6689929" y="28928536"/>
            <a:ext cx="14400213" cy="54993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"/>
          <p:cNvSpPr txBox="1"/>
          <p:nvPr/>
        </p:nvSpPr>
        <p:spPr>
          <a:xfrm>
            <a:off x="16684627" y="34850155"/>
            <a:ext cx="14400212" cy="4837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24 pt, podendo ser reduzido para até 16pt,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"/>
          <p:cNvSpPr txBox="1"/>
          <p:nvPr/>
        </p:nvSpPr>
        <p:spPr>
          <a:xfrm>
            <a:off x="1109662" y="24832081"/>
            <a:ext cx="14400212" cy="9874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RESULTADOS E DISCUSSÕES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/>
          <p:nvPr/>
        </p:nvSpPr>
        <p:spPr>
          <a:xfrm flipH="1" rot="10800000">
            <a:off x="657225" y="11311811"/>
            <a:ext cx="30861001" cy="45719"/>
          </a:xfrm>
          <a:prstGeom prst="rect">
            <a:avLst/>
          </a:prstGeom>
          <a:solidFill>
            <a:srgbClr val="002B7B"/>
          </a:solidFill>
          <a:ln cap="flat" cmpd="sng" w="38100">
            <a:solidFill>
              <a:srgbClr val="00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" name="Google Shape;30;p1"/>
          <p:cNvSpPr txBox="1"/>
          <p:nvPr/>
        </p:nvSpPr>
        <p:spPr>
          <a:xfrm>
            <a:off x="1204913" y="11857037"/>
            <a:ext cx="14400212" cy="50679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1218A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&lt;Corpo do texto Arial ou fonte não serigrafada, regular tamanho 32pt, podendo ser reduzido para até 24pt, caso a quantidade de texto ultrapasse o espaço delimitado&gt;.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1081087" y="35162485"/>
            <a:ext cx="1084738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Tabela 1 -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>
                <a:solidFill>
                  <a:schemeClr val="dk1"/>
                </a:solidFill>
              </a:rPr>
              <a:t>XXXX XXXXX XXXXX XXXXXX XXXXX 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16770349" y="17872048"/>
            <a:ext cx="13788232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pelos autores, 2023.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16916400" y="23808889"/>
            <a:ext cx="7886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pela comissão do evento, 202</a:t>
            </a:r>
            <a:r>
              <a:rPr lang="pt-BR" sz="2300">
                <a:solidFill>
                  <a:schemeClr val="dk1"/>
                </a:solidFill>
              </a:rPr>
              <a:t>4</a:t>
            </a: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16689927" y="24981458"/>
            <a:ext cx="14660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16603663" y="11738210"/>
            <a:ext cx="13788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Gráfico 01. </a:t>
            </a:r>
            <a:r>
              <a:rPr lang="pt-BR" sz="2400">
                <a:solidFill>
                  <a:schemeClr val="dk1"/>
                </a:solidFill>
              </a:rPr>
              <a:t>XXXXX XXXXX XXXXX XXXXX XXXXX</a:t>
            </a:r>
            <a:r>
              <a:rPr b="1" lang="pt-BR" sz="2400">
                <a:solidFill>
                  <a:schemeClr val="dk1"/>
                </a:solidFill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5259" y="12480857"/>
            <a:ext cx="8858646" cy="523679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 txBox="1"/>
          <p:nvPr/>
        </p:nvSpPr>
        <p:spPr>
          <a:xfrm>
            <a:off x="16770352" y="18552562"/>
            <a:ext cx="592191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1. 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Logotipo do I</a:t>
            </a:r>
            <a:r>
              <a:rPr lang="pt-BR" sz="2400">
                <a:solidFill>
                  <a:schemeClr val="dk1"/>
                </a:solidFill>
              </a:rPr>
              <a:t> CONAPE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109662" y="38294592"/>
            <a:ext cx="5116512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pelo autor, 202</a:t>
            </a:r>
            <a:r>
              <a:rPr lang="pt-BR" sz="2300">
                <a:solidFill>
                  <a:schemeClr val="dk1"/>
                </a:solidFill>
              </a:rPr>
              <a:t>4</a:t>
            </a: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204913" y="39148829"/>
            <a:ext cx="29627512" cy="29141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r>
              <a:rPr b="1" i="0" lang="pt-BR" sz="6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24 pt, podendo ser reduzido para até 16pt, caso a quantidade de texto ultrapasse o espaço delimitado&gt;.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Se o projeto for financiado por alguma agência de fomento, citar a fonte. Exemplo: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94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"O presente trabalho foi realizado com apoio da Coordenação de Aperfeiçoamento de Pessoal de Nível Superior - Brasil (CAPES) - Código de Financiamento 001”, do Instituto Federal de Educação, Ciência e Tecnologia de Rondônia (IFRO) e da Secretaria Estadual de Educação de Rondônia (SEDUC)”.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 flipH="1" rot="10800000">
            <a:off x="588175" y="4117118"/>
            <a:ext cx="30861000" cy="45600"/>
          </a:xfrm>
          <a:prstGeom prst="rect">
            <a:avLst/>
          </a:prstGeom>
          <a:solidFill>
            <a:srgbClr val="002B7B"/>
          </a:solidFill>
          <a:ln cap="flat" cmpd="sng" w="38100">
            <a:solidFill>
              <a:srgbClr val="00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1" name="Google Shape;4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07313" y="19096048"/>
            <a:ext cx="6225920" cy="456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7725" y="35628999"/>
            <a:ext cx="9148401" cy="261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152400"/>
            <a:ext cx="32404050" cy="381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0075" y="765327"/>
            <a:ext cx="4997388" cy="3660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42062925"/>
            <a:ext cx="32404050" cy="106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CC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2007-11-19T21:30:54Z</dcterms:created>
  <dc:creator>UniRV;MÁRCIA MENDES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